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70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5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04" y="5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A194D5-D387-4839-B9F8-624F1812DEC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3CA2BC59-892E-4203-B36C-A502D8AAEEB8}">
      <dgm:prSet/>
      <dgm:spPr/>
      <dgm:t>
        <a:bodyPr/>
        <a:lstStyle/>
        <a:p>
          <a:r>
            <a:rPr lang="en-US"/>
            <a:t>Must be enjoyable</a:t>
          </a:r>
        </a:p>
      </dgm:t>
    </dgm:pt>
    <dgm:pt modelId="{87C38EA9-9FEF-4665-8B47-ECBEFFF40D17}" type="parTrans" cxnId="{D1E6A325-FDD9-4B1C-8274-2F53D936B9A0}">
      <dgm:prSet/>
      <dgm:spPr/>
      <dgm:t>
        <a:bodyPr/>
        <a:lstStyle/>
        <a:p>
          <a:endParaRPr lang="en-US"/>
        </a:p>
      </dgm:t>
    </dgm:pt>
    <dgm:pt modelId="{7F3B824E-EF55-494A-9CBD-EE505760F415}" type="sibTrans" cxnId="{D1E6A325-FDD9-4B1C-8274-2F53D936B9A0}">
      <dgm:prSet/>
      <dgm:spPr/>
      <dgm:t>
        <a:bodyPr/>
        <a:lstStyle/>
        <a:p>
          <a:endParaRPr lang="en-US"/>
        </a:p>
      </dgm:t>
    </dgm:pt>
    <dgm:pt modelId="{877B8017-66BC-4681-A1B9-8D3973A08C08}">
      <dgm:prSet/>
      <dgm:spPr/>
      <dgm:t>
        <a:bodyPr/>
        <a:lstStyle/>
        <a:p>
          <a:r>
            <a:rPr lang="en-US"/>
            <a:t>Doesn’t matter if you are “good” at it</a:t>
          </a:r>
        </a:p>
      </dgm:t>
    </dgm:pt>
    <dgm:pt modelId="{0BCAB2DB-C1E5-4FED-B6E5-ACF7443ED29C}" type="parTrans" cxnId="{EA433033-C83B-450F-B082-9C9A5EB7C367}">
      <dgm:prSet/>
      <dgm:spPr/>
      <dgm:t>
        <a:bodyPr/>
        <a:lstStyle/>
        <a:p>
          <a:endParaRPr lang="en-US"/>
        </a:p>
      </dgm:t>
    </dgm:pt>
    <dgm:pt modelId="{FC5649F2-907E-46FC-9C97-4F84C5B12207}" type="sibTrans" cxnId="{EA433033-C83B-450F-B082-9C9A5EB7C367}">
      <dgm:prSet/>
      <dgm:spPr/>
      <dgm:t>
        <a:bodyPr/>
        <a:lstStyle/>
        <a:p>
          <a:endParaRPr lang="en-US"/>
        </a:p>
      </dgm:t>
    </dgm:pt>
    <dgm:pt modelId="{B8013F6B-0BF6-424F-B2CE-1A6843E95197}">
      <dgm:prSet/>
      <dgm:spPr/>
      <dgm:t>
        <a:bodyPr/>
        <a:lstStyle/>
        <a:p>
          <a:r>
            <a:rPr lang="en-US"/>
            <a:t>Maybe your hobby chooses you</a:t>
          </a:r>
        </a:p>
      </dgm:t>
    </dgm:pt>
    <dgm:pt modelId="{BAE337BE-A093-47CA-8A0F-1D7BA1E40DAF}" type="parTrans" cxnId="{CC1AABAF-4B99-4288-B8B8-4D5177CEBBA6}">
      <dgm:prSet/>
      <dgm:spPr/>
      <dgm:t>
        <a:bodyPr/>
        <a:lstStyle/>
        <a:p>
          <a:endParaRPr lang="en-US"/>
        </a:p>
      </dgm:t>
    </dgm:pt>
    <dgm:pt modelId="{9C9D1639-D93E-4078-BECC-DE1A7E9D01D9}" type="sibTrans" cxnId="{CC1AABAF-4B99-4288-B8B8-4D5177CEBBA6}">
      <dgm:prSet/>
      <dgm:spPr/>
      <dgm:t>
        <a:bodyPr/>
        <a:lstStyle/>
        <a:p>
          <a:endParaRPr lang="en-US"/>
        </a:p>
      </dgm:t>
    </dgm:pt>
    <dgm:pt modelId="{5F5E3C83-C892-4C29-8073-FB63C7B7E61B}" type="pres">
      <dgm:prSet presAssocID="{DEA194D5-D387-4839-B9F8-624F1812DEC6}" presName="root" presStyleCnt="0">
        <dgm:presLayoutVars>
          <dgm:dir/>
          <dgm:resizeHandles val="exact"/>
        </dgm:presLayoutVars>
      </dgm:prSet>
      <dgm:spPr/>
    </dgm:pt>
    <dgm:pt modelId="{85345907-71BC-43F5-8CFE-D66CB4BD7E0A}" type="pres">
      <dgm:prSet presAssocID="{3CA2BC59-892E-4203-B36C-A502D8AAEEB8}" presName="compNode" presStyleCnt="0"/>
      <dgm:spPr/>
    </dgm:pt>
    <dgm:pt modelId="{7B998D29-C730-4833-9D45-F5FE0FC0BCFE}" type="pres">
      <dgm:prSet presAssocID="{3CA2BC59-892E-4203-B36C-A502D8AAEEB8}" presName="bgRect" presStyleLbl="bgShp" presStyleIdx="0" presStyleCnt="3"/>
      <dgm:spPr/>
    </dgm:pt>
    <dgm:pt modelId="{7A541FF0-FF8B-40AB-9560-45A8E8E9236C}" type="pres">
      <dgm:prSet presAssocID="{3CA2BC59-892E-4203-B36C-A502D8AAEEB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21B3EFF1-0226-45A1-BCFC-E0635A1C8135}" type="pres">
      <dgm:prSet presAssocID="{3CA2BC59-892E-4203-B36C-A502D8AAEEB8}" presName="spaceRect" presStyleCnt="0"/>
      <dgm:spPr/>
    </dgm:pt>
    <dgm:pt modelId="{4B25EC3C-D1A8-4C4B-AEAD-EA85470598B3}" type="pres">
      <dgm:prSet presAssocID="{3CA2BC59-892E-4203-B36C-A502D8AAEEB8}" presName="parTx" presStyleLbl="revTx" presStyleIdx="0" presStyleCnt="3">
        <dgm:presLayoutVars>
          <dgm:chMax val="0"/>
          <dgm:chPref val="0"/>
        </dgm:presLayoutVars>
      </dgm:prSet>
      <dgm:spPr/>
    </dgm:pt>
    <dgm:pt modelId="{154BE067-B070-400E-B360-16EC49105FFB}" type="pres">
      <dgm:prSet presAssocID="{7F3B824E-EF55-494A-9CBD-EE505760F415}" presName="sibTrans" presStyleCnt="0"/>
      <dgm:spPr/>
    </dgm:pt>
    <dgm:pt modelId="{C6539A62-DED2-40A7-B411-26BFFF56B349}" type="pres">
      <dgm:prSet presAssocID="{877B8017-66BC-4681-A1B9-8D3973A08C08}" presName="compNode" presStyleCnt="0"/>
      <dgm:spPr/>
    </dgm:pt>
    <dgm:pt modelId="{09CD8BB3-F1C0-4618-9DD3-8040FB083281}" type="pres">
      <dgm:prSet presAssocID="{877B8017-66BC-4681-A1B9-8D3973A08C08}" presName="bgRect" presStyleLbl="bgShp" presStyleIdx="1" presStyleCnt="3"/>
      <dgm:spPr/>
    </dgm:pt>
    <dgm:pt modelId="{AD4DF91A-A52C-41C3-9F67-03A51C0BD00D}" type="pres">
      <dgm:prSet presAssocID="{877B8017-66BC-4681-A1B9-8D3973A08C0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rritant"/>
        </a:ext>
      </dgm:extLst>
    </dgm:pt>
    <dgm:pt modelId="{197C3284-15B8-4A6C-B068-2CFB1008FDB7}" type="pres">
      <dgm:prSet presAssocID="{877B8017-66BC-4681-A1B9-8D3973A08C08}" presName="spaceRect" presStyleCnt="0"/>
      <dgm:spPr/>
    </dgm:pt>
    <dgm:pt modelId="{049CD029-AA24-4049-BCAC-9F862E6509D9}" type="pres">
      <dgm:prSet presAssocID="{877B8017-66BC-4681-A1B9-8D3973A08C08}" presName="parTx" presStyleLbl="revTx" presStyleIdx="1" presStyleCnt="3">
        <dgm:presLayoutVars>
          <dgm:chMax val="0"/>
          <dgm:chPref val="0"/>
        </dgm:presLayoutVars>
      </dgm:prSet>
      <dgm:spPr/>
    </dgm:pt>
    <dgm:pt modelId="{19E75FD2-0C17-4F56-B3A6-FC8A17E4D3A9}" type="pres">
      <dgm:prSet presAssocID="{FC5649F2-907E-46FC-9C97-4F84C5B12207}" presName="sibTrans" presStyleCnt="0"/>
      <dgm:spPr/>
    </dgm:pt>
    <dgm:pt modelId="{356F6F45-F000-494E-803D-D8DB06C8B429}" type="pres">
      <dgm:prSet presAssocID="{B8013F6B-0BF6-424F-B2CE-1A6843E95197}" presName="compNode" presStyleCnt="0"/>
      <dgm:spPr/>
    </dgm:pt>
    <dgm:pt modelId="{BCCFE7A0-8D02-452C-A3A5-FDE1D2018B5A}" type="pres">
      <dgm:prSet presAssocID="{B8013F6B-0BF6-424F-B2CE-1A6843E95197}" presName="bgRect" presStyleLbl="bgShp" presStyleIdx="2" presStyleCnt="3"/>
      <dgm:spPr/>
    </dgm:pt>
    <dgm:pt modelId="{066EC703-F1EF-40E9-A00C-72E85A4BE059}" type="pres">
      <dgm:prSet presAssocID="{B8013F6B-0BF6-424F-B2CE-1A6843E9519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07EF8364-17D8-4176-878B-2C5000338DC1}" type="pres">
      <dgm:prSet presAssocID="{B8013F6B-0BF6-424F-B2CE-1A6843E95197}" presName="spaceRect" presStyleCnt="0"/>
      <dgm:spPr/>
    </dgm:pt>
    <dgm:pt modelId="{0FB12779-B7EF-4FF3-823C-EFD1C20D7199}" type="pres">
      <dgm:prSet presAssocID="{B8013F6B-0BF6-424F-B2CE-1A6843E95197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9274B09-873A-47FF-BF0B-65983CB99B28}" type="presOf" srcId="{3CA2BC59-892E-4203-B36C-A502D8AAEEB8}" destId="{4B25EC3C-D1A8-4C4B-AEAD-EA85470598B3}" srcOrd="0" destOrd="0" presId="urn:microsoft.com/office/officeart/2018/2/layout/IconVerticalSolidList"/>
    <dgm:cxn modelId="{D1E6A325-FDD9-4B1C-8274-2F53D936B9A0}" srcId="{DEA194D5-D387-4839-B9F8-624F1812DEC6}" destId="{3CA2BC59-892E-4203-B36C-A502D8AAEEB8}" srcOrd="0" destOrd="0" parTransId="{87C38EA9-9FEF-4665-8B47-ECBEFFF40D17}" sibTransId="{7F3B824E-EF55-494A-9CBD-EE505760F415}"/>
    <dgm:cxn modelId="{EA433033-C83B-450F-B082-9C9A5EB7C367}" srcId="{DEA194D5-D387-4839-B9F8-624F1812DEC6}" destId="{877B8017-66BC-4681-A1B9-8D3973A08C08}" srcOrd="1" destOrd="0" parTransId="{0BCAB2DB-C1E5-4FED-B6E5-ACF7443ED29C}" sibTransId="{FC5649F2-907E-46FC-9C97-4F84C5B12207}"/>
    <dgm:cxn modelId="{3202DB91-D2FD-49E4-909D-7310A0EB578C}" type="presOf" srcId="{DEA194D5-D387-4839-B9F8-624F1812DEC6}" destId="{5F5E3C83-C892-4C29-8073-FB63C7B7E61B}" srcOrd="0" destOrd="0" presId="urn:microsoft.com/office/officeart/2018/2/layout/IconVerticalSolidList"/>
    <dgm:cxn modelId="{CC1AABAF-4B99-4288-B8B8-4D5177CEBBA6}" srcId="{DEA194D5-D387-4839-B9F8-624F1812DEC6}" destId="{B8013F6B-0BF6-424F-B2CE-1A6843E95197}" srcOrd="2" destOrd="0" parTransId="{BAE337BE-A093-47CA-8A0F-1D7BA1E40DAF}" sibTransId="{9C9D1639-D93E-4078-BECC-DE1A7E9D01D9}"/>
    <dgm:cxn modelId="{6CEE9EB8-E174-4143-AE96-8501F87C085C}" type="presOf" srcId="{877B8017-66BC-4681-A1B9-8D3973A08C08}" destId="{049CD029-AA24-4049-BCAC-9F862E6509D9}" srcOrd="0" destOrd="0" presId="urn:microsoft.com/office/officeart/2018/2/layout/IconVerticalSolidList"/>
    <dgm:cxn modelId="{7CB896F8-3289-452E-9C96-65EB6B6EE4AF}" type="presOf" srcId="{B8013F6B-0BF6-424F-B2CE-1A6843E95197}" destId="{0FB12779-B7EF-4FF3-823C-EFD1C20D7199}" srcOrd="0" destOrd="0" presId="urn:microsoft.com/office/officeart/2018/2/layout/IconVerticalSolidList"/>
    <dgm:cxn modelId="{D2B6879C-8940-4298-B851-C65652BE06D2}" type="presParOf" srcId="{5F5E3C83-C892-4C29-8073-FB63C7B7E61B}" destId="{85345907-71BC-43F5-8CFE-D66CB4BD7E0A}" srcOrd="0" destOrd="0" presId="urn:microsoft.com/office/officeart/2018/2/layout/IconVerticalSolidList"/>
    <dgm:cxn modelId="{CF46CBC4-3EF0-42D4-802D-63A1145DAB5A}" type="presParOf" srcId="{85345907-71BC-43F5-8CFE-D66CB4BD7E0A}" destId="{7B998D29-C730-4833-9D45-F5FE0FC0BCFE}" srcOrd="0" destOrd="0" presId="urn:microsoft.com/office/officeart/2018/2/layout/IconVerticalSolidList"/>
    <dgm:cxn modelId="{1865CF55-E78C-4A01-A442-CEA1843AD1D6}" type="presParOf" srcId="{85345907-71BC-43F5-8CFE-D66CB4BD7E0A}" destId="{7A541FF0-FF8B-40AB-9560-45A8E8E9236C}" srcOrd="1" destOrd="0" presId="urn:microsoft.com/office/officeart/2018/2/layout/IconVerticalSolidList"/>
    <dgm:cxn modelId="{66BEA40E-F3BA-411D-820B-AABF25FD9CE1}" type="presParOf" srcId="{85345907-71BC-43F5-8CFE-D66CB4BD7E0A}" destId="{21B3EFF1-0226-45A1-BCFC-E0635A1C8135}" srcOrd="2" destOrd="0" presId="urn:microsoft.com/office/officeart/2018/2/layout/IconVerticalSolidList"/>
    <dgm:cxn modelId="{7B2589CC-FE6E-417D-B566-0F5E52122DF9}" type="presParOf" srcId="{85345907-71BC-43F5-8CFE-D66CB4BD7E0A}" destId="{4B25EC3C-D1A8-4C4B-AEAD-EA85470598B3}" srcOrd="3" destOrd="0" presId="urn:microsoft.com/office/officeart/2018/2/layout/IconVerticalSolidList"/>
    <dgm:cxn modelId="{C38EDC8E-0D20-4506-9B7F-745E632E2489}" type="presParOf" srcId="{5F5E3C83-C892-4C29-8073-FB63C7B7E61B}" destId="{154BE067-B070-400E-B360-16EC49105FFB}" srcOrd="1" destOrd="0" presId="urn:microsoft.com/office/officeart/2018/2/layout/IconVerticalSolidList"/>
    <dgm:cxn modelId="{CF110E4D-5181-41FE-946E-D1F733D5D52A}" type="presParOf" srcId="{5F5E3C83-C892-4C29-8073-FB63C7B7E61B}" destId="{C6539A62-DED2-40A7-B411-26BFFF56B349}" srcOrd="2" destOrd="0" presId="urn:microsoft.com/office/officeart/2018/2/layout/IconVerticalSolidList"/>
    <dgm:cxn modelId="{6148268B-7D37-45FE-85A2-667FC478FC4A}" type="presParOf" srcId="{C6539A62-DED2-40A7-B411-26BFFF56B349}" destId="{09CD8BB3-F1C0-4618-9DD3-8040FB083281}" srcOrd="0" destOrd="0" presId="urn:microsoft.com/office/officeart/2018/2/layout/IconVerticalSolidList"/>
    <dgm:cxn modelId="{DEE553A2-5D25-4994-8397-A1357FBD8E22}" type="presParOf" srcId="{C6539A62-DED2-40A7-B411-26BFFF56B349}" destId="{AD4DF91A-A52C-41C3-9F67-03A51C0BD00D}" srcOrd="1" destOrd="0" presId="urn:microsoft.com/office/officeart/2018/2/layout/IconVerticalSolidList"/>
    <dgm:cxn modelId="{86FC2D66-AC74-49B1-AB5D-5845C6635145}" type="presParOf" srcId="{C6539A62-DED2-40A7-B411-26BFFF56B349}" destId="{197C3284-15B8-4A6C-B068-2CFB1008FDB7}" srcOrd="2" destOrd="0" presId="urn:microsoft.com/office/officeart/2018/2/layout/IconVerticalSolidList"/>
    <dgm:cxn modelId="{145AADF4-A589-4C11-8ABE-25D529F4D0C2}" type="presParOf" srcId="{C6539A62-DED2-40A7-B411-26BFFF56B349}" destId="{049CD029-AA24-4049-BCAC-9F862E6509D9}" srcOrd="3" destOrd="0" presId="urn:microsoft.com/office/officeart/2018/2/layout/IconVerticalSolidList"/>
    <dgm:cxn modelId="{AE8AA36B-D78A-42B0-B924-B79A68D78914}" type="presParOf" srcId="{5F5E3C83-C892-4C29-8073-FB63C7B7E61B}" destId="{19E75FD2-0C17-4F56-B3A6-FC8A17E4D3A9}" srcOrd="3" destOrd="0" presId="urn:microsoft.com/office/officeart/2018/2/layout/IconVerticalSolidList"/>
    <dgm:cxn modelId="{9357C9A8-899D-4A66-9CF8-995CFA5755CE}" type="presParOf" srcId="{5F5E3C83-C892-4C29-8073-FB63C7B7E61B}" destId="{356F6F45-F000-494E-803D-D8DB06C8B429}" srcOrd="4" destOrd="0" presId="urn:microsoft.com/office/officeart/2018/2/layout/IconVerticalSolidList"/>
    <dgm:cxn modelId="{47C99A65-721B-4A64-A1C2-908BD4957893}" type="presParOf" srcId="{356F6F45-F000-494E-803D-D8DB06C8B429}" destId="{BCCFE7A0-8D02-452C-A3A5-FDE1D2018B5A}" srcOrd="0" destOrd="0" presId="urn:microsoft.com/office/officeart/2018/2/layout/IconVerticalSolidList"/>
    <dgm:cxn modelId="{B15DE589-EBEB-427C-9F8E-D48E214B717F}" type="presParOf" srcId="{356F6F45-F000-494E-803D-D8DB06C8B429}" destId="{066EC703-F1EF-40E9-A00C-72E85A4BE059}" srcOrd="1" destOrd="0" presId="urn:microsoft.com/office/officeart/2018/2/layout/IconVerticalSolidList"/>
    <dgm:cxn modelId="{C8C8DA5A-A7DC-49A9-9E72-62479FE6B98C}" type="presParOf" srcId="{356F6F45-F000-494E-803D-D8DB06C8B429}" destId="{07EF8364-17D8-4176-878B-2C5000338DC1}" srcOrd="2" destOrd="0" presId="urn:microsoft.com/office/officeart/2018/2/layout/IconVerticalSolidList"/>
    <dgm:cxn modelId="{8ACF0750-54E9-4133-819A-187F8C6B91F9}" type="presParOf" srcId="{356F6F45-F000-494E-803D-D8DB06C8B429}" destId="{0FB12779-B7EF-4FF3-823C-EFD1C20D719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998D29-C730-4833-9D45-F5FE0FC0BCFE}">
      <dsp:nvSpPr>
        <dsp:cNvPr id="0" name=""/>
        <dsp:cNvSpPr/>
      </dsp:nvSpPr>
      <dsp:spPr>
        <a:xfrm>
          <a:off x="0" y="717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541FF0-FF8B-40AB-9560-45A8E8E9236C}">
      <dsp:nvSpPr>
        <dsp:cNvPr id="0" name=""/>
        <dsp:cNvSpPr/>
      </dsp:nvSpPr>
      <dsp:spPr>
        <a:xfrm>
          <a:off x="507973" y="378548"/>
          <a:ext cx="923587" cy="9235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25EC3C-D1A8-4C4B-AEAD-EA85470598B3}">
      <dsp:nvSpPr>
        <dsp:cNvPr id="0" name=""/>
        <dsp:cNvSpPr/>
      </dsp:nvSpPr>
      <dsp:spPr>
        <a:xfrm>
          <a:off x="1939533" y="717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Must be enjoyable</a:t>
          </a:r>
        </a:p>
      </dsp:txBody>
      <dsp:txXfrm>
        <a:off x="1939533" y="717"/>
        <a:ext cx="4362067" cy="1679249"/>
      </dsp:txXfrm>
    </dsp:sp>
    <dsp:sp modelId="{09CD8BB3-F1C0-4618-9DD3-8040FB083281}">
      <dsp:nvSpPr>
        <dsp:cNvPr id="0" name=""/>
        <dsp:cNvSpPr/>
      </dsp:nvSpPr>
      <dsp:spPr>
        <a:xfrm>
          <a:off x="0" y="2099779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4DF91A-A52C-41C3-9F67-03A51C0BD00D}">
      <dsp:nvSpPr>
        <dsp:cNvPr id="0" name=""/>
        <dsp:cNvSpPr/>
      </dsp:nvSpPr>
      <dsp:spPr>
        <a:xfrm>
          <a:off x="507973" y="2477610"/>
          <a:ext cx="923587" cy="9235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9CD029-AA24-4049-BCAC-9F862E6509D9}">
      <dsp:nvSpPr>
        <dsp:cNvPr id="0" name=""/>
        <dsp:cNvSpPr/>
      </dsp:nvSpPr>
      <dsp:spPr>
        <a:xfrm>
          <a:off x="1939533" y="2099779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Doesn’t matter if you are “good” at it</a:t>
          </a:r>
        </a:p>
      </dsp:txBody>
      <dsp:txXfrm>
        <a:off x="1939533" y="2099779"/>
        <a:ext cx="4362067" cy="1679249"/>
      </dsp:txXfrm>
    </dsp:sp>
    <dsp:sp modelId="{BCCFE7A0-8D02-452C-A3A5-FDE1D2018B5A}">
      <dsp:nvSpPr>
        <dsp:cNvPr id="0" name=""/>
        <dsp:cNvSpPr/>
      </dsp:nvSpPr>
      <dsp:spPr>
        <a:xfrm>
          <a:off x="0" y="4198841"/>
          <a:ext cx="6301601" cy="167924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6EC703-F1EF-40E9-A00C-72E85A4BE059}">
      <dsp:nvSpPr>
        <dsp:cNvPr id="0" name=""/>
        <dsp:cNvSpPr/>
      </dsp:nvSpPr>
      <dsp:spPr>
        <a:xfrm>
          <a:off x="507973" y="4576672"/>
          <a:ext cx="923587" cy="9235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B12779-B7EF-4FF3-823C-EFD1C20D7199}">
      <dsp:nvSpPr>
        <dsp:cNvPr id="0" name=""/>
        <dsp:cNvSpPr/>
      </dsp:nvSpPr>
      <dsp:spPr>
        <a:xfrm>
          <a:off x="1939533" y="4198841"/>
          <a:ext cx="4362067" cy="16792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721" tIns="177721" rIns="177721" bIns="17772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Maybe your hobby chooses you</a:t>
          </a:r>
        </a:p>
      </dsp:txBody>
      <dsp:txXfrm>
        <a:off x="1939533" y="4198841"/>
        <a:ext cx="4362067" cy="16792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A8125-47D8-8641-BEB1-B182F5AC7F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2A430F-6659-542F-18B1-16996C415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E49BD-85B2-A93E-60D1-BBBC59113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BF9230-F0E8-1560-56C4-3A828EC7C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39EC4B-9EA5-A409-717C-8712DD654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269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AA3F1-C324-0D6E-90A8-30B0537AC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B5A363-DCDC-3F59-7EA2-83DE03D0B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ADE2D-6CD5-5AB0-B509-C84849C69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6199A-B1E1-4C95-D97B-9862119F2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B526F-B43D-E03E-9154-AA432CFDE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647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935023-C08A-014C-48E5-E21964B1DD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DC135B-3407-88E9-5512-9DEA015D38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1DFEC-2C8A-0266-A46C-7584FBC34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3635B-9FA9-535D-15C8-11F3FD824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6A1AB-71C4-8D07-3A73-F99FE6E7E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804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42512-E5F8-A96D-6DF0-F93761ADD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EDC1E-00B5-D8F7-58DE-258D9AA08E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3C94E-8648-FEFB-3F7F-06C133CD6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1240E9-00DE-E682-4C2D-4028D037B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14306-59B1-36B4-2FAA-407A730CD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94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424A3-4E97-EDAF-60B8-79046D279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D43F7A-03FA-AD84-5176-D616E6F65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317DE-B796-A1E4-8D7E-C463032E4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03464-D08A-1495-8C93-47CF3E3A8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05D3C-5C35-A67E-52A5-49E89D795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46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DAD3-1B1F-C3CF-C5E1-8E4BC56BF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C0E17-C666-60AD-4194-ED679901FD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550949-4E12-C0B2-6B5A-E1CD13476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17D4A4-5452-B4D7-D1B9-F8CF37503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570DB-368C-96B1-3823-4B148EED7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1E585A-7DDF-028A-FE40-E603846DA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915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A39AC-931B-9279-5AE0-37C86F44A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A707AB-E04C-9ABF-6228-74577D96C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AFA2E-FFA3-D1F6-AD38-9BC76FE581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D66FBE-50C4-E0B7-1322-256C3EEBB5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040D2F-791E-2DBF-9976-96B996220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BEB84F-5FAA-75C1-53D4-85C0C616C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4EB969-7D28-A3B9-3FD3-E0344C4E2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97E3EE-4B03-C07C-F869-F3E95470A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814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22D2B-BD0E-9D6B-36E8-6F50C1B40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7853E4-8664-8CB5-C1CA-9EA5B4516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50428-46B0-9D59-611E-3EC5E2B28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2B8162-EE28-8168-61EE-1C2B90A7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66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4204E1-11E6-E281-3BB4-979D54D7B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BA70A9-9F39-FDE0-8F0C-299991B0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A996B-0B95-4B1A-32F3-088C35B5C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81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033F9-A3FC-9098-B0FA-B2A2B0DF6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6C410-60C6-5CB6-C407-0DB8538E8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D19D7-423B-0B90-5612-66B5EDFA6C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F9DDC8-B933-D96A-F04A-7FBAB922D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94E34B-890F-7C12-2F84-06FECA687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4807B8-9C08-D668-FB6E-8E59EB372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408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4309-3B85-92E2-682A-143B7B2D3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864C40-104C-3641-67D3-C956F69C2D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BD86F1-D5A5-04BE-40FC-0951BEDB91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A73846-800A-EA6F-F8D8-03004385F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F21A5B-C56F-D46D-A4FB-D24C347E2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1FBB71-2CAE-C684-14D5-8015B49D3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760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EDFFD8-0F57-9669-890E-F5971B09A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B2767-6803-4ECA-1A3D-9EB7DBEEB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BABB9-6133-4EE8-DE27-EA21B55FE7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90BA8-E1BF-4C34-95C4-68E92FBF9087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471A41-14E5-EE51-2D04-C66BBB0980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E4CBE-A6BF-500E-6A82-F34D27DAFE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0F1EE-685F-48F8-85DB-100068165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121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04545-9140-8620-5826-0C973A928F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4200" b="1">
                <a:effectLst/>
                <a:latin typeface="Consolas" panose="020B0609020204030204" pitchFamily="49" charset="0"/>
              </a:rPr>
              <a:t>How your hobby can help advance your profession</a:t>
            </a:r>
            <a:endParaRPr lang="en-US" sz="4200" b="0">
              <a:effectLst/>
              <a:latin typeface="Consolas" panose="020B06090202040302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CC2965-0560-CFA7-01CC-58080B7FA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endParaRPr lang="en-US" sz="200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child drawing a rocket on a concrete wall">
            <a:extLst>
              <a:ext uri="{FF2B5EF4-FFF2-40B4-BE49-F238E27FC236}">
                <a16:creationId xmlns:a16="http://schemas.microsoft.com/office/drawing/2014/main" id="{AE95C480-A0C3-853F-7943-22E299DADD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365" b="-1"/>
          <a:stretch/>
        </p:blipFill>
        <p:spPr>
          <a:xfrm>
            <a:off x="20" y="10"/>
            <a:ext cx="6024134" cy="6857990"/>
          </a:xfrm>
          <a:custGeom>
            <a:avLst/>
            <a:gdLst/>
            <a:ahLst/>
            <a:cxnLst/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5920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Get in the zone to forget your day to day worries.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rmAutofit/>
          </a:bodyPr>
          <a:lstStyle/>
          <a:p>
            <a:pPr lvl="1"/>
            <a:r>
              <a:rPr lang="en-US">
                <a:solidFill>
                  <a:schemeClr val="bg1"/>
                </a:solidFill>
              </a:rPr>
              <a:t>Bills, 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chores, 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work,  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that creepy person that keeps stealing your lunch…</a:t>
            </a:r>
          </a:p>
          <a:p>
            <a:pPr lvl="1"/>
            <a:r>
              <a:rPr lang="en-US">
                <a:solidFill>
                  <a:schemeClr val="bg1"/>
                </a:solidFill>
              </a:rPr>
              <a:t>Watch less TV!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024858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/>
              <a:t>Nothing is on fire…. So you can go deep and enjoy the journey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Fire and smoke">
            <a:extLst>
              <a:ext uri="{FF2B5EF4-FFF2-40B4-BE49-F238E27FC236}">
                <a16:creationId xmlns:a16="http://schemas.microsoft.com/office/drawing/2014/main" id="{AC68C1B4-6034-8E2E-9C15-25961F1629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95" r="13295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48302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541B88-1AE9-40C3-AFD5-967787C19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90596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200400" cy="42381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How to choose?</a:t>
            </a:r>
          </a:p>
        </p:txBody>
      </p:sp>
      <p:grpSp>
        <p:nvGrpSpPr>
          <p:cNvPr id="13" name="Graphic 38">
            <a:extLst>
              <a:ext uri="{FF2B5EF4-FFF2-40B4-BE49-F238E27FC236}">
                <a16:creationId xmlns:a16="http://schemas.microsoft.com/office/drawing/2014/main" id="{7CF625D3-71A3-4F30-A096-8EF334E95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2912"/>
            <a:ext cx="1910252" cy="709660"/>
            <a:chOff x="2267504" y="2540250"/>
            <a:chExt cx="1990951" cy="73964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6754E2F-F56E-4BA3-99DD-8EBF110E34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54025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5835 h 286230"/>
                <a:gd name="connsiteX8" fmla="*/ 255835 w 1990951"/>
                <a:gd name="connsiteY8" fmla="*/ 0 h 286230"/>
                <a:gd name="connsiteX9" fmla="*/ 504071 w 1990951"/>
                <a:gd name="connsiteY9" fmla="*/ 245703 h 286230"/>
                <a:gd name="connsiteX10" fmla="*/ 749773 w 1990951"/>
                <a:gd name="connsiteY10" fmla="*/ 0 h 286230"/>
                <a:gd name="connsiteX11" fmla="*/ 995476 w 1990951"/>
                <a:gd name="connsiteY11" fmla="*/ 245703 h 286230"/>
                <a:gd name="connsiteX12" fmla="*/ 1243712 w 1990951"/>
                <a:gd name="connsiteY12" fmla="*/ 0 h 286230"/>
                <a:gd name="connsiteX13" fmla="*/ 1489414 w 1990951"/>
                <a:gd name="connsiteY13" fmla="*/ 245703 h 286230"/>
                <a:gd name="connsiteX14" fmla="*/ 1735117 w 1990951"/>
                <a:gd name="connsiteY14" fmla="*/ 0 h 286230"/>
                <a:gd name="connsiteX15" fmla="*/ 1990952 w 1990951"/>
                <a:gd name="connsiteY15" fmla="*/ 255835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5835"/>
                  </a:lnTo>
                  <a:lnTo>
                    <a:pt x="255835" y="0"/>
                  </a:lnTo>
                  <a:lnTo>
                    <a:pt x="504071" y="245703"/>
                  </a:lnTo>
                  <a:lnTo>
                    <a:pt x="749773" y="0"/>
                  </a:lnTo>
                  <a:lnTo>
                    <a:pt x="995476" y="245703"/>
                  </a:lnTo>
                  <a:lnTo>
                    <a:pt x="1243712" y="0"/>
                  </a:lnTo>
                  <a:lnTo>
                    <a:pt x="1489414" y="245703"/>
                  </a:lnTo>
                  <a:lnTo>
                    <a:pt x="1735117" y="0"/>
                  </a:lnTo>
                  <a:lnTo>
                    <a:pt x="1990952" y="255835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24A69059-7C49-49C6-B071-F2A9B558E0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267504" y="2993660"/>
              <a:ext cx="1990951" cy="286230"/>
            </a:xfrm>
            <a:custGeom>
              <a:avLst/>
              <a:gdLst>
                <a:gd name="connsiteX0" fmla="*/ 1489414 w 1990951"/>
                <a:gd name="connsiteY0" fmla="*/ 286231 h 286230"/>
                <a:gd name="connsiteX1" fmla="*/ 1243712 w 1990951"/>
                <a:gd name="connsiteY1" fmla="*/ 40528 h 286230"/>
                <a:gd name="connsiteX2" fmla="*/ 995476 w 1990951"/>
                <a:gd name="connsiteY2" fmla="*/ 286231 h 286230"/>
                <a:gd name="connsiteX3" fmla="*/ 749773 w 1990951"/>
                <a:gd name="connsiteY3" fmla="*/ 40528 h 286230"/>
                <a:gd name="connsiteX4" fmla="*/ 504071 w 1990951"/>
                <a:gd name="connsiteY4" fmla="*/ 286231 h 286230"/>
                <a:gd name="connsiteX5" fmla="*/ 255835 w 1990951"/>
                <a:gd name="connsiteY5" fmla="*/ 40528 h 286230"/>
                <a:gd name="connsiteX6" fmla="*/ 20264 w 1990951"/>
                <a:gd name="connsiteY6" fmla="*/ 276099 h 286230"/>
                <a:gd name="connsiteX7" fmla="*/ 0 w 1990951"/>
                <a:gd name="connsiteY7" fmla="*/ 258368 h 286230"/>
                <a:gd name="connsiteX8" fmla="*/ 255835 w 1990951"/>
                <a:gd name="connsiteY8" fmla="*/ 0 h 286230"/>
                <a:gd name="connsiteX9" fmla="*/ 504071 w 1990951"/>
                <a:gd name="connsiteY9" fmla="*/ 248236 h 286230"/>
                <a:gd name="connsiteX10" fmla="*/ 749773 w 1990951"/>
                <a:gd name="connsiteY10" fmla="*/ 0 h 286230"/>
                <a:gd name="connsiteX11" fmla="*/ 995476 w 1990951"/>
                <a:gd name="connsiteY11" fmla="*/ 248236 h 286230"/>
                <a:gd name="connsiteX12" fmla="*/ 1243712 w 1990951"/>
                <a:gd name="connsiteY12" fmla="*/ 0 h 286230"/>
                <a:gd name="connsiteX13" fmla="*/ 1489414 w 1990951"/>
                <a:gd name="connsiteY13" fmla="*/ 248236 h 286230"/>
                <a:gd name="connsiteX14" fmla="*/ 1735117 w 1990951"/>
                <a:gd name="connsiteY14" fmla="*/ 0 h 286230"/>
                <a:gd name="connsiteX15" fmla="*/ 1990952 w 1990951"/>
                <a:gd name="connsiteY15" fmla="*/ 258368 h 286230"/>
                <a:gd name="connsiteX16" fmla="*/ 1973221 w 1990951"/>
                <a:gd name="connsiteY16" fmla="*/ 276099 h 286230"/>
                <a:gd name="connsiteX17" fmla="*/ 1735117 w 1990951"/>
                <a:gd name="connsiteY17" fmla="*/ 40528 h 28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90951" h="286230">
                  <a:moveTo>
                    <a:pt x="1489414" y="286231"/>
                  </a:moveTo>
                  <a:lnTo>
                    <a:pt x="1243712" y="40528"/>
                  </a:lnTo>
                  <a:lnTo>
                    <a:pt x="995476" y="286231"/>
                  </a:lnTo>
                  <a:lnTo>
                    <a:pt x="749773" y="40528"/>
                  </a:lnTo>
                  <a:lnTo>
                    <a:pt x="504071" y="286231"/>
                  </a:lnTo>
                  <a:lnTo>
                    <a:pt x="255835" y="40528"/>
                  </a:lnTo>
                  <a:lnTo>
                    <a:pt x="20264" y="276099"/>
                  </a:lnTo>
                  <a:lnTo>
                    <a:pt x="0" y="258368"/>
                  </a:lnTo>
                  <a:lnTo>
                    <a:pt x="255835" y="0"/>
                  </a:lnTo>
                  <a:lnTo>
                    <a:pt x="504071" y="248236"/>
                  </a:lnTo>
                  <a:lnTo>
                    <a:pt x="749773" y="0"/>
                  </a:lnTo>
                  <a:lnTo>
                    <a:pt x="995476" y="248236"/>
                  </a:lnTo>
                  <a:lnTo>
                    <a:pt x="1243712" y="0"/>
                  </a:lnTo>
                  <a:lnTo>
                    <a:pt x="1489414" y="248236"/>
                  </a:lnTo>
                  <a:lnTo>
                    <a:pt x="1735117" y="0"/>
                  </a:lnTo>
                  <a:lnTo>
                    <a:pt x="1990952" y="258368"/>
                  </a:lnTo>
                  <a:lnTo>
                    <a:pt x="1973221" y="276099"/>
                  </a:lnTo>
                  <a:lnTo>
                    <a:pt x="1735117" y="40528"/>
                  </a:lnTo>
                  <a:close/>
                </a:path>
              </a:pathLst>
            </a:custGeom>
            <a:grpFill/>
            <a:ln w="2532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9D16701-DA76-4F72-BB63-E2C3FFBDF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CC28BE1-9DC6-43FE-9582-39F091098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260" y="4752208"/>
            <a:ext cx="365021" cy="36502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1" name="Graphic 4">
            <a:extLst>
              <a:ext uri="{FF2B5EF4-FFF2-40B4-BE49-F238E27FC236}">
                <a16:creationId xmlns:a16="http://schemas.microsoft.com/office/drawing/2014/main" id="{AF9AF3F3-CE0C-4125-BDD7-346487FA0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109667" y="5539935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1DFBFA-CF4D-4940-9086-26F83E5C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7854033-BD20-4C77-8C5B-048F4B3BD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C93AA74-BEB3-444F-835B-7AA6ECE61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00DF1C9-6952-4704-B8B3-95406E18E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34783FD-297C-40D2-964B-DBAE4DE28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E621623-0357-4FD5-A1AC-4005010259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24F346E-10A0-458F-A9CA-8C0079472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937A2F7-01A9-47F3-BED6-B61D998408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B44DAF8-5073-441A-82E1-180385D35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2B0413D-0E36-4A90-8E6A-9EDC676A6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059ECF-0D50-48AD-B67A-645EC29D3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B394906F-6BF2-447E-9886-F12708E128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45EB96B-215A-4EBF-A594-2B08222339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8555213-7D7A-DF42-C2C1-8B46D7E1BE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3285287"/>
              </p:ext>
            </p:extLst>
          </p:nvPr>
        </p:nvGraphicFramePr>
        <p:xfrm>
          <a:off x="5484139" y="477540"/>
          <a:ext cx="6301601" cy="58788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1045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Better job satisfaction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1800"/>
              <a:t>One point</a:t>
            </a:r>
          </a:p>
          <a:p>
            <a:r>
              <a:rPr lang="en-US" sz="1800"/>
              <a:t>Two point</a:t>
            </a:r>
          </a:p>
          <a:p>
            <a:r>
              <a:rPr lang="en-US" sz="1800"/>
              <a:t>Three point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E5457E1F-4792-3CE1-0EC2-86D356C977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43" r="11024" b="2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645501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4" descr="Mountains by the sea">
            <a:extLst>
              <a:ext uri="{FF2B5EF4-FFF2-40B4-BE49-F238E27FC236}">
                <a16:creationId xmlns:a16="http://schemas.microsoft.com/office/drawing/2014/main" id="{152EE155-1753-3DC2-D615-22B224A04C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64" r="4875"/>
          <a:stretch/>
        </p:blipFill>
        <p:spPr>
          <a:xfrm>
            <a:off x="5182104" y="10"/>
            <a:ext cx="7009896" cy="6857990"/>
          </a:xfrm>
          <a:custGeom>
            <a:avLst/>
            <a:gdLst/>
            <a:ahLst/>
            <a:cxnLst/>
            <a:rect l="l" t="t" r="r" b="b"/>
            <a:pathLst>
              <a:path w="7009896" h="6858000">
                <a:moveTo>
                  <a:pt x="0" y="0"/>
                </a:moveTo>
                <a:lnTo>
                  <a:pt x="7009896" y="0"/>
                </a:lnTo>
                <a:lnTo>
                  <a:pt x="7009896" y="6858000"/>
                </a:lnTo>
                <a:lnTo>
                  <a:pt x="21616" y="6858000"/>
                </a:lnTo>
                <a:lnTo>
                  <a:pt x="129867" y="6647018"/>
                </a:lnTo>
                <a:cubicBezTo>
                  <a:pt x="1043295" y="4758249"/>
                  <a:pt x="1332296" y="2559611"/>
                  <a:pt x="814641" y="380651"/>
                </a:cubicBezTo>
                <a:lnTo>
                  <a:pt x="714685" y="1"/>
                </a:lnTo>
                <a:lnTo>
                  <a:pt x="0" y="1"/>
                </a:lnTo>
                <a:close/>
              </a:path>
            </a:pathLst>
          </a:custGeom>
        </p:spPr>
      </p:pic>
      <p:sp>
        <p:nvSpPr>
          <p:cNvPr id="13" name="Freeform: Shape 8">
            <a:extLst>
              <a:ext uri="{FF2B5EF4-FFF2-40B4-BE49-F238E27FC236}">
                <a16:creationId xmlns:a16="http://schemas.microsoft.com/office/drawing/2014/main" id="{5FDF4720-5445-47BE-89FE-E40D1AE6F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480073" cy="6858002"/>
          </a:xfrm>
          <a:custGeom>
            <a:avLst/>
            <a:gdLst>
              <a:gd name="connsiteX0" fmla="*/ 6130244 w 6480073"/>
              <a:gd name="connsiteY0" fmla="*/ 0 h 6858002"/>
              <a:gd name="connsiteX1" fmla="*/ 6212951 w 6480073"/>
              <a:gd name="connsiteY1" fmla="*/ 314584 h 6858002"/>
              <a:gd name="connsiteX2" fmla="*/ 5540779 w 6480073"/>
              <a:gd name="connsiteY2" fmla="*/ 6756649 h 6858002"/>
              <a:gd name="connsiteX3" fmla="*/ 5489971 w 6480073"/>
              <a:gd name="connsiteY3" fmla="*/ 6858002 h 6858002"/>
              <a:gd name="connsiteX4" fmla="*/ 0 w 6480073"/>
              <a:gd name="connsiteY4" fmla="*/ 6858002 h 6858002"/>
              <a:gd name="connsiteX5" fmla="*/ 0 w 6480073"/>
              <a:gd name="connsiteY5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0073" h="6858002">
                <a:moveTo>
                  <a:pt x="6130244" y="0"/>
                </a:moveTo>
                <a:lnTo>
                  <a:pt x="6212951" y="314584"/>
                </a:lnTo>
                <a:cubicBezTo>
                  <a:pt x="6745828" y="2551616"/>
                  <a:pt x="6460994" y="4808873"/>
                  <a:pt x="5540779" y="6756649"/>
                </a:cubicBezTo>
                <a:lnTo>
                  <a:pt x="5489971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AC8710B4-A815-4082-9E4F-F13A00070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9216" cy="6858001"/>
          </a:xfrm>
          <a:custGeom>
            <a:avLst/>
            <a:gdLst>
              <a:gd name="connsiteX0" fmla="*/ 0 w 6249216"/>
              <a:gd name="connsiteY0" fmla="*/ 0 h 6858001"/>
              <a:gd name="connsiteX1" fmla="*/ 5893742 w 6249216"/>
              <a:gd name="connsiteY1" fmla="*/ 1 h 6858001"/>
              <a:gd name="connsiteX2" fmla="*/ 5993697 w 6249216"/>
              <a:gd name="connsiteY2" fmla="*/ 380651 h 6858001"/>
              <a:gd name="connsiteX3" fmla="*/ 5308924 w 6249216"/>
              <a:gd name="connsiteY3" fmla="*/ 6647018 h 6858001"/>
              <a:gd name="connsiteX4" fmla="*/ 5200672 w 6249216"/>
              <a:gd name="connsiteY4" fmla="*/ 6858001 h 6858001"/>
              <a:gd name="connsiteX5" fmla="*/ 1 w 6249216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9216" h="6858001">
                <a:moveTo>
                  <a:pt x="0" y="0"/>
                </a:moveTo>
                <a:lnTo>
                  <a:pt x="5893742" y="1"/>
                </a:lnTo>
                <a:lnTo>
                  <a:pt x="5993697" y="380651"/>
                </a:lnTo>
                <a:cubicBezTo>
                  <a:pt x="6511353" y="2559611"/>
                  <a:pt x="6222352" y="4758249"/>
                  <a:pt x="5308924" y="6647018"/>
                </a:cubicBezTo>
                <a:lnTo>
                  <a:pt x="5200672" y="6858001"/>
                </a:lnTo>
                <a:lnTo>
                  <a:pt x="1" y="6858001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396289"/>
            <a:ext cx="4782458" cy="1325563"/>
          </a:xfrm>
        </p:spPr>
        <p:txBody>
          <a:bodyPr>
            <a:normAutofit/>
          </a:bodyPr>
          <a:lstStyle/>
          <a:p>
            <a:r>
              <a:rPr lang="en-US" dirty="0"/>
              <a:t>Generally Happier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871982"/>
            <a:ext cx="4782458" cy="3181684"/>
          </a:xfrm>
        </p:spPr>
        <p:txBody>
          <a:bodyPr anchor="t">
            <a:normAutofit/>
          </a:bodyPr>
          <a:lstStyle/>
          <a:p>
            <a:r>
              <a:rPr lang="en-US" sz="1800"/>
              <a:t>One point</a:t>
            </a:r>
          </a:p>
          <a:p>
            <a:r>
              <a:rPr lang="en-US" sz="1800"/>
              <a:t>Two point</a:t>
            </a:r>
          </a:p>
          <a:p>
            <a:r>
              <a:rPr lang="en-US" sz="1800"/>
              <a:t>Three point</a:t>
            </a:r>
          </a:p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861443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rk tools on a red background">
            <a:extLst>
              <a:ext uri="{FF2B5EF4-FFF2-40B4-BE49-F238E27FC236}">
                <a16:creationId xmlns:a16="http://schemas.microsoft.com/office/drawing/2014/main" id="{82FD57B9-B06C-53F2-BBBC-7CD7E4ED72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17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Examples of people and their hobbies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lvl="1"/>
            <a:r>
              <a:rPr lang="en-US" sz="1700"/>
              <a:t>Buffet and his ukileli</a:t>
            </a:r>
          </a:p>
          <a:p>
            <a:pPr lvl="1"/>
            <a:r>
              <a:rPr lang="en-US" sz="1700"/>
              <a:t>Gates reads….. A lot</a:t>
            </a:r>
          </a:p>
          <a:p>
            <a:pPr lvl="1"/>
            <a:r>
              <a:rPr lang="en-US" sz="1700"/>
              <a:t>Steve Jobs</a:t>
            </a:r>
          </a:p>
          <a:p>
            <a:pPr lvl="1"/>
            <a:r>
              <a:rPr lang="en-US" sz="1700"/>
              <a:t>Elon Musk</a:t>
            </a:r>
          </a:p>
          <a:p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2489678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8000">
                <a:solidFill>
                  <a:schemeClr val="bg1"/>
                </a:solidFill>
              </a:rPr>
              <a:t>We can do that?</a:t>
            </a:r>
          </a:p>
        </p:txBody>
      </p:sp>
      <p:cxnSp>
        <p:nvCxnSpPr>
          <p:cNvPr id="43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332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9828463-1B46-BD97-CBD4-070E58B06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20676"/>
            <a:ext cx="7021513" cy="23083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B6AEB-D962-CB0D-B3EF-2FF17EFC9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024" y="3809999"/>
            <a:ext cx="7025753" cy="101277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Sorta need to understand me and how I was inspired to write this talk.</a:t>
            </a:r>
          </a:p>
        </p:txBody>
      </p:sp>
    </p:spTree>
    <p:extLst>
      <p:ext uri="{BB962C8B-B14F-4D97-AF65-F5344CB8AC3E}">
        <p14:creationId xmlns:p14="http://schemas.microsoft.com/office/powerpoint/2010/main" val="1913552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Hand with red strings">
            <a:extLst>
              <a:ext uri="{FF2B5EF4-FFF2-40B4-BE49-F238E27FC236}">
                <a16:creationId xmlns:a16="http://schemas.microsoft.com/office/drawing/2014/main" id="{2B675370-0078-D9F0-46C9-BADA226ED3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61" r="12075" b="-1"/>
          <a:stretch/>
        </p:blipFill>
        <p:spPr>
          <a:xfrm>
            <a:off x="4808765" y="10"/>
            <a:ext cx="7383236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6EA23B6-4B44-4D76-87BA-D81CE35ED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EEEAE0B-25B7-437B-B834-B70A93541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365125"/>
            <a:ext cx="6179700" cy="1325563"/>
          </a:xfrm>
        </p:spPr>
        <p:txBody>
          <a:bodyPr>
            <a:normAutofit/>
          </a:bodyPr>
          <a:lstStyle/>
          <a:p>
            <a:r>
              <a:rPr lang="en-US" sz="3700"/>
              <a:t>How does underwater basket weaving help my profession…..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3" y="2022601"/>
            <a:ext cx="4655602" cy="4154361"/>
          </a:xfrm>
        </p:spPr>
        <p:txBody>
          <a:bodyPr>
            <a:normAutofit/>
          </a:bodyPr>
          <a:lstStyle/>
          <a:p>
            <a:r>
              <a:rPr lang="en-US" sz="2000" dirty="0"/>
              <a:t>I know you are here to know the answer to this!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257238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5" name="Picture 4" descr="Web of wires connecting pins">
            <a:extLst>
              <a:ext uri="{FF2B5EF4-FFF2-40B4-BE49-F238E27FC236}">
                <a16:creationId xmlns:a16="http://schemas.microsoft.com/office/drawing/2014/main" id="{24EFDE38-130D-B769-DA09-BC404EEBFC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150" r="21878" b="-1"/>
          <a:stretch/>
        </p:blipFill>
        <p:spPr>
          <a:xfrm>
            <a:off x="4283902" y="10"/>
            <a:ext cx="7908098" cy="6857992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663" y="1115219"/>
            <a:ext cx="5505449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Expand your network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3597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se up image of a hand touching flowers">
            <a:extLst>
              <a:ext uri="{FF2B5EF4-FFF2-40B4-BE49-F238E27FC236}">
                <a16:creationId xmlns:a16="http://schemas.microsoft.com/office/drawing/2014/main" id="{93C9FF04-699E-D5CF-42BF-F7F3C8E853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17" b="-1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Relieve some stress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 lvl="1"/>
            <a:r>
              <a:rPr lang="en-US" sz="1700"/>
              <a:t>Exercise, gardening, </a:t>
            </a:r>
          </a:p>
          <a:p>
            <a:pPr lvl="1"/>
            <a:r>
              <a:rPr lang="en-US" sz="1700"/>
              <a:t>Lower blood pressure</a:t>
            </a:r>
          </a:p>
          <a:p>
            <a:pPr lvl="1"/>
            <a:r>
              <a:rPr lang="en-US" sz="1700"/>
              <a:t>Enfiguration</a:t>
            </a:r>
          </a:p>
          <a:p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39016951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Creativity</a:t>
            </a:r>
          </a:p>
        </p:txBody>
      </p:sp>
      <p:pic>
        <p:nvPicPr>
          <p:cNvPr id="14" name="Picture 4" descr="Orange and blue flowery patterns">
            <a:extLst>
              <a:ext uri="{FF2B5EF4-FFF2-40B4-BE49-F238E27FC236}">
                <a16:creationId xmlns:a16="http://schemas.microsoft.com/office/drawing/2014/main" id="{F368003A-34BC-157B-2162-3425C9A795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11" r="8656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572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n placed on top of a signature line">
            <a:extLst>
              <a:ext uri="{FF2B5EF4-FFF2-40B4-BE49-F238E27FC236}">
                <a16:creationId xmlns:a16="http://schemas.microsoft.com/office/drawing/2014/main" id="{35D4B3AE-956D-A0B4-FC1B-03A8CEEE72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28" r="-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RDD – Resume Driven Design</a:t>
            </a:r>
          </a:p>
        </p:txBody>
      </p:sp>
      <p:sp>
        <p:nvSpPr>
          <p:cNvPr id="36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4809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lourful mailboxes stacked inside a wooden box">
            <a:extLst>
              <a:ext uri="{FF2B5EF4-FFF2-40B4-BE49-F238E27FC236}">
                <a16:creationId xmlns:a16="http://schemas.microsoft.com/office/drawing/2014/main" id="{A8E57957-DC39-9F24-067A-74BD57E6BC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689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Mailbox Money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77533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384CA3-3302-E2CB-DDD1-FA11BBC46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</a:rPr>
              <a:t>Make it a habit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7C54115-C71C-8154-F460-5804A59EB8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lvl="1"/>
            <a:r>
              <a:rPr lang="en-US" sz="2000">
                <a:solidFill>
                  <a:schemeClr val="bg1"/>
                </a:solidFill>
              </a:rPr>
              <a:t>Schedule some time…. With others…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Show off a bit….  </a:t>
            </a:r>
          </a:p>
          <a:p>
            <a:endParaRPr lang="en-US" sz="2000">
              <a:solidFill>
                <a:schemeClr val="bg1"/>
              </a:solidFill>
            </a:endParaRPr>
          </a:p>
        </p:txBody>
      </p:sp>
      <p:cxnSp>
        <p:nvCxnSpPr>
          <p:cNvPr id="33" name="Straight Connector 1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Yellow pin on a calendar">
            <a:extLst>
              <a:ext uri="{FF2B5EF4-FFF2-40B4-BE49-F238E27FC236}">
                <a16:creationId xmlns:a16="http://schemas.microsoft.com/office/drawing/2014/main" id="{DED95F52-A29E-73EB-9C77-68B5EB40A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453" y="1544873"/>
            <a:ext cx="5666547" cy="376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908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16253</TotalTime>
  <Words>194</Words>
  <Application>Microsoft Office PowerPoint</Application>
  <PresentationFormat>Widescreen</PresentationFormat>
  <Paragraphs>41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Office Theme</vt:lpstr>
      <vt:lpstr>How your hobby can help advance your profession</vt:lpstr>
      <vt:lpstr>Who am I?</vt:lpstr>
      <vt:lpstr>How does underwater basket weaving help my profession…..</vt:lpstr>
      <vt:lpstr>Expand your network</vt:lpstr>
      <vt:lpstr>Relieve some stress</vt:lpstr>
      <vt:lpstr>Creativity</vt:lpstr>
      <vt:lpstr>RDD – Resume Driven Design</vt:lpstr>
      <vt:lpstr>Mailbox Money</vt:lpstr>
      <vt:lpstr>Make it a habit</vt:lpstr>
      <vt:lpstr>Get in the zone to forget your day to day worries.</vt:lpstr>
      <vt:lpstr>Nothing is on fire…. So you can go deep and enjoy the journey</vt:lpstr>
      <vt:lpstr>How to choose?</vt:lpstr>
      <vt:lpstr>Better job satisfaction</vt:lpstr>
      <vt:lpstr>Generally Happier</vt:lpstr>
      <vt:lpstr>Examples of people and their hobbies</vt:lpstr>
      <vt:lpstr>We can do that?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your hobby can help advance your profession</dc:title>
  <dc:creator>Harold Pulcher</dc:creator>
  <cp:lastModifiedBy>Harold Pulcher</cp:lastModifiedBy>
  <cp:revision>5</cp:revision>
  <dcterms:created xsi:type="dcterms:W3CDTF">2022-07-11T02:00:47Z</dcterms:created>
  <dcterms:modified xsi:type="dcterms:W3CDTF">2023-01-22T22:58:23Z</dcterms:modified>
</cp:coreProperties>
</file>

<file path=docProps/thumbnail.jpeg>
</file>